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0" r:id="rId6"/>
    <p:sldId id="261" r:id="rId7"/>
    <p:sldId id="263" r:id="rId8"/>
    <p:sldId id="265" r:id="rId9"/>
    <p:sldId id="264" r:id="rId10"/>
    <p:sldId id="272" r:id="rId11"/>
    <p:sldId id="273" r:id="rId12"/>
    <p:sldId id="266" r:id="rId13"/>
    <p:sldId id="267" r:id="rId14"/>
    <p:sldId id="270" r:id="rId15"/>
    <p:sldId id="269" r:id="rId16"/>
    <p:sldId id="271" r:id="rId17"/>
    <p:sldId id="25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2A9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0C5C44-19EC-4343-B3E8-0D52FE4FB941}" v="1" dt="2024-02-14T14:30:01.5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6" y="8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ne Cooper" userId="0781e35b-6c20-42c1-84c0-3107ff6be4ea" providerId="ADAL" clId="{540C5C44-19EC-4343-B3E8-0D52FE4FB941}"/>
    <pc:docChg chg="undo custSel addSld delSld modSld sldOrd">
      <pc:chgData name="Charlene Cooper" userId="0781e35b-6c20-42c1-84c0-3107ff6be4ea" providerId="ADAL" clId="{540C5C44-19EC-4343-B3E8-0D52FE4FB941}" dt="2024-02-14T14:44:16.617" v="189" actId="403"/>
      <pc:docMkLst>
        <pc:docMk/>
      </pc:docMkLst>
      <pc:sldChg chg="modSp mod">
        <pc:chgData name="Charlene Cooper" userId="0781e35b-6c20-42c1-84c0-3107ff6be4ea" providerId="ADAL" clId="{540C5C44-19EC-4343-B3E8-0D52FE4FB941}" dt="2024-02-14T14:30:24.682" v="30" actId="1076"/>
        <pc:sldMkLst>
          <pc:docMk/>
          <pc:sldMk cId="144790495" sldId="256"/>
        </pc:sldMkLst>
        <pc:spChg chg="mod">
          <ac:chgData name="Charlene Cooper" userId="0781e35b-6c20-42c1-84c0-3107ff6be4ea" providerId="ADAL" clId="{540C5C44-19EC-4343-B3E8-0D52FE4FB941}" dt="2024-02-14T14:30:24.682" v="30" actId="1076"/>
          <ac:spMkLst>
            <pc:docMk/>
            <pc:sldMk cId="144790495" sldId="256"/>
            <ac:spMk id="9" creationId="{CABCE1C6-54E6-7879-C0D4-7F1B08222BF4}"/>
          </ac:spMkLst>
        </pc:spChg>
      </pc:sldChg>
      <pc:sldChg chg="delSp modSp mod">
        <pc:chgData name="Charlene Cooper" userId="0781e35b-6c20-42c1-84c0-3107ff6be4ea" providerId="ADAL" clId="{540C5C44-19EC-4343-B3E8-0D52FE4FB941}" dt="2024-02-14T14:34:27.759" v="97" actId="478"/>
        <pc:sldMkLst>
          <pc:docMk/>
          <pc:sldMk cId="1083815559" sldId="258"/>
        </pc:sldMkLst>
        <pc:picChg chg="mod">
          <ac:chgData name="Charlene Cooper" userId="0781e35b-6c20-42c1-84c0-3107ff6be4ea" providerId="ADAL" clId="{540C5C44-19EC-4343-B3E8-0D52FE4FB941}" dt="2024-02-14T14:34:09.885" v="96" actId="108"/>
          <ac:picMkLst>
            <pc:docMk/>
            <pc:sldMk cId="1083815559" sldId="258"/>
            <ac:picMk id="4" creationId="{5A867245-0E3A-49A2-91EB-42B79886BFB9}"/>
          </ac:picMkLst>
        </pc:picChg>
        <pc:picChg chg="del">
          <ac:chgData name="Charlene Cooper" userId="0781e35b-6c20-42c1-84c0-3107ff6be4ea" providerId="ADAL" clId="{540C5C44-19EC-4343-B3E8-0D52FE4FB941}" dt="2024-02-14T14:34:27.759" v="97" actId="478"/>
          <ac:picMkLst>
            <pc:docMk/>
            <pc:sldMk cId="1083815559" sldId="258"/>
            <ac:picMk id="5" creationId="{4B482E1C-9121-7EB1-6CA1-3EB9CAF8D57D}"/>
          </ac:picMkLst>
        </pc:picChg>
      </pc:sldChg>
      <pc:sldChg chg="delSp modSp mod">
        <pc:chgData name="Charlene Cooper" userId="0781e35b-6c20-42c1-84c0-3107ff6be4ea" providerId="ADAL" clId="{540C5C44-19EC-4343-B3E8-0D52FE4FB941}" dt="2024-02-14T14:31:35.068" v="46" actId="20577"/>
        <pc:sldMkLst>
          <pc:docMk/>
          <pc:sldMk cId="0" sldId="260"/>
        </pc:sldMkLst>
        <pc:spChg chg="mod">
          <ac:chgData name="Charlene Cooper" userId="0781e35b-6c20-42c1-84c0-3107ff6be4ea" providerId="ADAL" clId="{540C5C44-19EC-4343-B3E8-0D52FE4FB941}" dt="2024-02-14T14:31:35.068" v="46" actId="20577"/>
          <ac:spMkLst>
            <pc:docMk/>
            <pc:sldMk cId="0" sldId="260"/>
            <ac:spMk id="3" creationId="{15461389-2DC7-4D04-8C05-1DBD2A94165B}"/>
          </ac:spMkLst>
        </pc:spChg>
        <pc:picChg chg="del">
          <ac:chgData name="Charlene Cooper" userId="0781e35b-6c20-42c1-84c0-3107ff6be4ea" providerId="ADAL" clId="{540C5C44-19EC-4343-B3E8-0D52FE4FB941}" dt="2024-02-14T14:30:30.018" v="31" actId="478"/>
          <ac:picMkLst>
            <pc:docMk/>
            <pc:sldMk cId="0" sldId="260"/>
            <ac:picMk id="5" creationId="{5ABA3DDA-B3CC-490D-9F6F-D4831DC2468A}"/>
          </ac:picMkLst>
        </pc:picChg>
      </pc:sldChg>
      <pc:sldChg chg="modSp mod">
        <pc:chgData name="Charlene Cooper" userId="0781e35b-6c20-42c1-84c0-3107ff6be4ea" providerId="ADAL" clId="{540C5C44-19EC-4343-B3E8-0D52FE4FB941}" dt="2024-02-14T14:32:48.066" v="72" actId="14100"/>
        <pc:sldMkLst>
          <pc:docMk/>
          <pc:sldMk cId="205717667" sldId="261"/>
        </pc:sldMkLst>
        <pc:spChg chg="mod">
          <ac:chgData name="Charlene Cooper" userId="0781e35b-6c20-42c1-84c0-3107ff6be4ea" providerId="ADAL" clId="{540C5C44-19EC-4343-B3E8-0D52FE4FB941}" dt="2024-02-14T14:32:48.066" v="72" actId="14100"/>
          <ac:spMkLst>
            <pc:docMk/>
            <pc:sldMk cId="205717667" sldId="261"/>
            <ac:spMk id="3" creationId="{D5D7771E-9C25-46E9-82EF-7B075624EC99}"/>
          </ac:spMkLst>
        </pc:spChg>
        <pc:picChg chg="mod">
          <ac:chgData name="Charlene Cooper" userId="0781e35b-6c20-42c1-84c0-3107ff6be4ea" providerId="ADAL" clId="{540C5C44-19EC-4343-B3E8-0D52FE4FB941}" dt="2024-02-14T14:32:08.769" v="55" actId="1076"/>
          <ac:picMkLst>
            <pc:docMk/>
            <pc:sldMk cId="205717667" sldId="261"/>
            <ac:picMk id="5" creationId="{04447D59-3C7F-445A-9631-C38EC30CEA84}"/>
          </ac:picMkLst>
        </pc:picChg>
      </pc:sldChg>
      <pc:sldChg chg="del">
        <pc:chgData name="Charlene Cooper" userId="0781e35b-6c20-42c1-84c0-3107ff6be4ea" providerId="ADAL" clId="{540C5C44-19EC-4343-B3E8-0D52FE4FB941}" dt="2024-02-14T14:36:22.432" v="144" actId="47"/>
        <pc:sldMkLst>
          <pc:docMk/>
          <pc:sldMk cId="4185298142" sldId="262"/>
        </pc:sldMkLst>
      </pc:sldChg>
      <pc:sldChg chg="modSp mod">
        <pc:chgData name="Charlene Cooper" userId="0781e35b-6c20-42c1-84c0-3107ff6be4ea" providerId="ADAL" clId="{540C5C44-19EC-4343-B3E8-0D52FE4FB941}" dt="2024-02-14T14:44:16.617" v="189" actId="403"/>
        <pc:sldMkLst>
          <pc:docMk/>
          <pc:sldMk cId="3004214342" sldId="263"/>
        </pc:sldMkLst>
        <pc:spChg chg="mod">
          <ac:chgData name="Charlene Cooper" userId="0781e35b-6c20-42c1-84c0-3107ff6be4ea" providerId="ADAL" clId="{540C5C44-19EC-4343-B3E8-0D52FE4FB941}" dt="2024-02-14T14:44:16.617" v="189" actId="403"/>
          <ac:spMkLst>
            <pc:docMk/>
            <pc:sldMk cId="3004214342" sldId="263"/>
            <ac:spMk id="7" creationId="{47EA874D-A030-4FDF-9522-F74D41D31413}"/>
          </ac:spMkLst>
        </pc:spChg>
        <pc:picChg chg="mod">
          <ac:chgData name="Charlene Cooper" userId="0781e35b-6c20-42c1-84c0-3107ff6be4ea" providerId="ADAL" clId="{540C5C44-19EC-4343-B3E8-0D52FE4FB941}" dt="2024-02-14T14:35:09.172" v="107" actId="14100"/>
          <ac:picMkLst>
            <pc:docMk/>
            <pc:sldMk cId="3004214342" sldId="263"/>
            <ac:picMk id="8" creationId="{3915A0FF-9F55-4D51-84F5-C45D4E277DEB}"/>
          </ac:picMkLst>
        </pc:picChg>
      </pc:sldChg>
      <pc:sldChg chg="modSp mod">
        <pc:chgData name="Charlene Cooper" userId="0781e35b-6c20-42c1-84c0-3107ff6be4ea" providerId="ADAL" clId="{540C5C44-19EC-4343-B3E8-0D52FE4FB941}" dt="2024-02-14T14:41:33.960" v="159" actId="14100"/>
        <pc:sldMkLst>
          <pc:docMk/>
          <pc:sldMk cId="3204949740" sldId="264"/>
        </pc:sldMkLst>
        <pc:spChg chg="mod">
          <ac:chgData name="Charlene Cooper" userId="0781e35b-6c20-42c1-84c0-3107ff6be4ea" providerId="ADAL" clId="{540C5C44-19EC-4343-B3E8-0D52FE4FB941}" dt="2024-02-14T14:35:48.477" v="123" actId="6549"/>
          <ac:spMkLst>
            <pc:docMk/>
            <pc:sldMk cId="3204949740" sldId="264"/>
            <ac:spMk id="2" creationId="{3042D888-AE10-469C-B1D7-FBA5DE123BD8}"/>
          </ac:spMkLst>
        </pc:spChg>
        <pc:spChg chg="mod">
          <ac:chgData name="Charlene Cooper" userId="0781e35b-6c20-42c1-84c0-3107ff6be4ea" providerId="ADAL" clId="{540C5C44-19EC-4343-B3E8-0D52FE4FB941}" dt="2024-02-14T14:41:33.960" v="159" actId="14100"/>
          <ac:spMkLst>
            <pc:docMk/>
            <pc:sldMk cId="3204949740" sldId="264"/>
            <ac:spMk id="3" creationId="{F6D8AF44-FF17-41DD-82B5-466234618A0B}"/>
          </ac:spMkLst>
        </pc:spChg>
        <pc:picChg chg="mod">
          <ac:chgData name="Charlene Cooper" userId="0781e35b-6c20-42c1-84c0-3107ff6be4ea" providerId="ADAL" clId="{540C5C44-19EC-4343-B3E8-0D52FE4FB941}" dt="2024-02-14T14:35:59.382" v="125" actId="14100"/>
          <ac:picMkLst>
            <pc:docMk/>
            <pc:sldMk cId="3204949740" sldId="264"/>
            <ac:picMk id="4" creationId="{6494DD18-5E69-4D25-B142-8B30DD44FDFD}"/>
          </ac:picMkLst>
        </pc:picChg>
      </pc:sldChg>
      <pc:sldChg chg="delSp modSp mod">
        <pc:chgData name="Charlene Cooper" userId="0781e35b-6c20-42c1-84c0-3107ff6be4ea" providerId="ADAL" clId="{540C5C44-19EC-4343-B3E8-0D52FE4FB941}" dt="2024-02-14T14:34:40.381" v="99" actId="14100"/>
        <pc:sldMkLst>
          <pc:docMk/>
          <pc:sldMk cId="1245673092" sldId="265"/>
        </pc:sldMkLst>
        <pc:spChg chg="del">
          <ac:chgData name="Charlene Cooper" userId="0781e35b-6c20-42c1-84c0-3107ff6be4ea" providerId="ADAL" clId="{540C5C44-19EC-4343-B3E8-0D52FE4FB941}" dt="2024-02-14T14:33:18.135" v="82" actId="478"/>
          <ac:spMkLst>
            <pc:docMk/>
            <pc:sldMk cId="1245673092" sldId="265"/>
            <ac:spMk id="3" creationId="{15F56137-71B9-4418-89D1-118BBBB5568C}"/>
          </ac:spMkLst>
        </pc:spChg>
        <pc:picChg chg="mod">
          <ac:chgData name="Charlene Cooper" userId="0781e35b-6c20-42c1-84c0-3107ff6be4ea" providerId="ADAL" clId="{540C5C44-19EC-4343-B3E8-0D52FE4FB941}" dt="2024-02-14T14:34:40.381" v="99" actId="14100"/>
          <ac:picMkLst>
            <pc:docMk/>
            <pc:sldMk cId="1245673092" sldId="265"/>
            <ac:picMk id="4" creationId="{A64F8CDC-932C-4C84-99D5-38561C9BAEE5}"/>
          </ac:picMkLst>
        </pc:picChg>
      </pc:sldChg>
      <pc:sldChg chg="modSp mod">
        <pc:chgData name="Charlene Cooper" userId="0781e35b-6c20-42c1-84c0-3107ff6be4ea" providerId="ADAL" clId="{540C5C44-19EC-4343-B3E8-0D52FE4FB941}" dt="2024-02-14T14:41:54.594" v="164" actId="14100"/>
        <pc:sldMkLst>
          <pc:docMk/>
          <pc:sldMk cId="1688188640" sldId="266"/>
        </pc:sldMkLst>
        <pc:spChg chg="mod">
          <ac:chgData name="Charlene Cooper" userId="0781e35b-6c20-42c1-84c0-3107ff6be4ea" providerId="ADAL" clId="{540C5C44-19EC-4343-B3E8-0D52FE4FB941}" dt="2024-02-14T14:41:54.594" v="164" actId="14100"/>
          <ac:spMkLst>
            <pc:docMk/>
            <pc:sldMk cId="1688188640" sldId="266"/>
            <ac:spMk id="5" creationId="{26A19357-4E92-4FD6-A196-A4045AB156CA}"/>
          </ac:spMkLst>
        </pc:spChg>
        <pc:picChg chg="mod">
          <ac:chgData name="Charlene Cooper" userId="0781e35b-6c20-42c1-84c0-3107ff6be4ea" providerId="ADAL" clId="{540C5C44-19EC-4343-B3E8-0D52FE4FB941}" dt="2024-02-14T14:41:47.495" v="162" actId="1076"/>
          <ac:picMkLst>
            <pc:docMk/>
            <pc:sldMk cId="1688188640" sldId="266"/>
            <ac:picMk id="4" creationId="{F6443014-71D2-405C-9070-B851D802F83B}"/>
          </ac:picMkLst>
        </pc:picChg>
      </pc:sldChg>
      <pc:sldChg chg="modSp mod">
        <pc:chgData name="Charlene Cooper" userId="0781e35b-6c20-42c1-84c0-3107ff6be4ea" providerId="ADAL" clId="{540C5C44-19EC-4343-B3E8-0D52FE4FB941}" dt="2024-02-14T14:42:22.801" v="171" actId="14100"/>
        <pc:sldMkLst>
          <pc:docMk/>
          <pc:sldMk cId="2556948940" sldId="267"/>
        </pc:sldMkLst>
        <pc:spChg chg="mod">
          <ac:chgData name="Charlene Cooper" userId="0781e35b-6c20-42c1-84c0-3107ff6be4ea" providerId="ADAL" clId="{540C5C44-19EC-4343-B3E8-0D52FE4FB941}" dt="2024-02-14T14:42:22.801" v="171" actId="14100"/>
          <ac:spMkLst>
            <pc:docMk/>
            <pc:sldMk cId="2556948940" sldId="267"/>
            <ac:spMk id="5" creationId="{26A19357-4E92-4FD6-A196-A4045AB156CA}"/>
          </ac:spMkLst>
        </pc:spChg>
        <pc:picChg chg="mod">
          <ac:chgData name="Charlene Cooper" userId="0781e35b-6c20-42c1-84c0-3107ff6be4ea" providerId="ADAL" clId="{540C5C44-19EC-4343-B3E8-0D52FE4FB941}" dt="2024-02-14T14:42:04.378" v="166" actId="14100"/>
          <ac:picMkLst>
            <pc:docMk/>
            <pc:sldMk cId="2556948940" sldId="267"/>
            <ac:picMk id="8" creationId="{0EF8B424-4CE6-48AE-A8C2-7A543E14EA1D}"/>
          </ac:picMkLst>
        </pc:picChg>
        <pc:picChg chg="mod">
          <ac:chgData name="Charlene Cooper" userId="0781e35b-6c20-42c1-84c0-3107ff6be4ea" providerId="ADAL" clId="{540C5C44-19EC-4343-B3E8-0D52FE4FB941}" dt="2024-02-14T14:42:12.344" v="169" actId="1076"/>
          <ac:picMkLst>
            <pc:docMk/>
            <pc:sldMk cId="2556948940" sldId="267"/>
            <ac:picMk id="9" creationId="{DBC26073-D58B-4035-99FF-9CCF7B794534}"/>
          </ac:picMkLst>
        </pc:picChg>
      </pc:sldChg>
      <pc:sldChg chg="del">
        <pc:chgData name="Charlene Cooper" userId="0781e35b-6c20-42c1-84c0-3107ff6be4ea" providerId="ADAL" clId="{540C5C44-19EC-4343-B3E8-0D52FE4FB941}" dt="2024-02-14T14:41:39.911" v="160" actId="47"/>
        <pc:sldMkLst>
          <pc:docMk/>
          <pc:sldMk cId="3618627058" sldId="268"/>
        </pc:sldMkLst>
      </pc:sldChg>
      <pc:sldChg chg="modSp mod">
        <pc:chgData name="Charlene Cooper" userId="0781e35b-6c20-42c1-84c0-3107ff6be4ea" providerId="ADAL" clId="{540C5C44-19EC-4343-B3E8-0D52FE4FB941}" dt="2024-02-14T14:43:48.921" v="181" actId="2711"/>
        <pc:sldMkLst>
          <pc:docMk/>
          <pc:sldMk cId="3304764907" sldId="269"/>
        </pc:sldMkLst>
        <pc:spChg chg="mod">
          <ac:chgData name="Charlene Cooper" userId="0781e35b-6c20-42c1-84c0-3107ff6be4ea" providerId="ADAL" clId="{540C5C44-19EC-4343-B3E8-0D52FE4FB941}" dt="2024-02-14T14:43:48.921" v="181" actId="2711"/>
          <ac:spMkLst>
            <pc:docMk/>
            <pc:sldMk cId="3304764907" sldId="269"/>
            <ac:spMk id="2" creationId="{D96E7673-0E91-48E9-8A6E-B68C6DFD4F6E}"/>
          </ac:spMkLst>
        </pc:spChg>
        <pc:picChg chg="mod">
          <ac:chgData name="Charlene Cooper" userId="0781e35b-6c20-42c1-84c0-3107ff6be4ea" providerId="ADAL" clId="{540C5C44-19EC-4343-B3E8-0D52FE4FB941}" dt="2024-02-14T14:34:02.919" v="94" actId="108"/>
          <ac:picMkLst>
            <pc:docMk/>
            <pc:sldMk cId="3304764907" sldId="269"/>
            <ac:picMk id="4" creationId="{60A4E343-2360-C218-CDF9-77897D4221E7}"/>
          </ac:picMkLst>
        </pc:picChg>
        <pc:picChg chg="mod">
          <ac:chgData name="Charlene Cooper" userId="0781e35b-6c20-42c1-84c0-3107ff6be4ea" providerId="ADAL" clId="{540C5C44-19EC-4343-B3E8-0D52FE4FB941}" dt="2024-02-14T14:34:01.367" v="93" actId="108"/>
          <ac:picMkLst>
            <pc:docMk/>
            <pc:sldMk cId="3304764907" sldId="269"/>
            <ac:picMk id="17" creationId="{F4F85003-FFA5-44C1-B2FB-DE2F1A8D715E}"/>
          </ac:picMkLst>
        </pc:picChg>
      </pc:sldChg>
      <pc:sldChg chg="modSp mod">
        <pc:chgData name="Charlene Cooper" userId="0781e35b-6c20-42c1-84c0-3107ff6be4ea" providerId="ADAL" clId="{540C5C44-19EC-4343-B3E8-0D52FE4FB941}" dt="2024-02-14T14:43:41.545" v="180" actId="1076"/>
        <pc:sldMkLst>
          <pc:docMk/>
          <pc:sldMk cId="3304314493" sldId="270"/>
        </pc:sldMkLst>
        <pc:spChg chg="mod">
          <ac:chgData name="Charlene Cooper" userId="0781e35b-6c20-42c1-84c0-3107ff6be4ea" providerId="ADAL" clId="{540C5C44-19EC-4343-B3E8-0D52FE4FB941}" dt="2024-02-14T14:42:33.453" v="172" actId="2711"/>
          <ac:spMkLst>
            <pc:docMk/>
            <pc:sldMk cId="3304314493" sldId="270"/>
            <ac:spMk id="4" creationId="{21B49619-7944-42F5-AA33-F5B50388E2A8}"/>
          </ac:spMkLst>
        </pc:spChg>
        <pc:spChg chg="mod">
          <ac:chgData name="Charlene Cooper" userId="0781e35b-6c20-42c1-84c0-3107ff6be4ea" providerId="ADAL" clId="{540C5C44-19EC-4343-B3E8-0D52FE4FB941}" dt="2024-02-14T14:43:41.545" v="180" actId="1076"/>
          <ac:spMkLst>
            <pc:docMk/>
            <pc:sldMk cId="3304314493" sldId="270"/>
            <ac:spMk id="20" creationId="{25AA8C61-CC34-4C8F-8A45-28583C41F585}"/>
          </ac:spMkLst>
        </pc:spChg>
        <pc:graphicFrameChg chg="mod modGraphic">
          <ac:chgData name="Charlene Cooper" userId="0781e35b-6c20-42c1-84c0-3107ff6be4ea" providerId="ADAL" clId="{540C5C44-19EC-4343-B3E8-0D52FE4FB941}" dt="2024-02-14T14:43:38.885" v="179" actId="1076"/>
          <ac:graphicFrameMkLst>
            <pc:docMk/>
            <pc:sldMk cId="3304314493" sldId="270"/>
            <ac:graphicFrameMk id="10" creationId="{5A166D5E-F04C-489E-A7CB-067ADD1CE304}"/>
          </ac:graphicFrameMkLst>
        </pc:graphicFrameChg>
      </pc:sldChg>
      <pc:sldChg chg="modSp mod">
        <pc:chgData name="Charlene Cooper" userId="0781e35b-6c20-42c1-84c0-3107ff6be4ea" providerId="ADAL" clId="{540C5C44-19EC-4343-B3E8-0D52FE4FB941}" dt="2024-02-14T14:43:55.353" v="184" actId="14100"/>
        <pc:sldMkLst>
          <pc:docMk/>
          <pc:sldMk cId="464795997" sldId="271"/>
        </pc:sldMkLst>
        <pc:picChg chg="mod">
          <ac:chgData name="Charlene Cooper" userId="0781e35b-6c20-42c1-84c0-3107ff6be4ea" providerId="ADAL" clId="{540C5C44-19EC-4343-B3E8-0D52FE4FB941}" dt="2024-02-14T14:43:55.353" v="184" actId="14100"/>
          <ac:picMkLst>
            <pc:docMk/>
            <pc:sldMk cId="464795997" sldId="271"/>
            <ac:picMk id="9" creationId="{9D51866C-3BA6-451C-863B-60A35973D836}"/>
          </ac:picMkLst>
        </pc:picChg>
      </pc:sldChg>
      <pc:sldChg chg="modSp add mod ord">
        <pc:chgData name="Charlene Cooper" userId="0781e35b-6c20-42c1-84c0-3107ff6be4ea" providerId="ADAL" clId="{540C5C44-19EC-4343-B3E8-0D52FE4FB941}" dt="2024-02-14T14:36:18.644" v="143" actId="20577"/>
        <pc:sldMkLst>
          <pc:docMk/>
          <pc:sldMk cId="4209210239" sldId="272"/>
        </pc:sldMkLst>
        <pc:spChg chg="mod">
          <ac:chgData name="Charlene Cooper" userId="0781e35b-6c20-42c1-84c0-3107ff6be4ea" providerId="ADAL" clId="{540C5C44-19EC-4343-B3E8-0D52FE4FB941}" dt="2024-02-14T14:36:18.644" v="143" actId="20577"/>
          <ac:spMkLst>
            <pc:docMk/>
            <pc:sldMk cId="4209210239" sldId="272"/>
            <ac:spMk id="2" creationId="{53D0FB8E-9C8A-738D-DFC7-E0366D7490F8}"/>
          </ac:spMkLst>
        </pc:spChg>
      </pc:sldChg>
      <pc:sldChg chg="modSp add mod ord">
        <pc:chgData name="Charlene Cooper" userId="0781e35b-6c20-42c1-84c0-3107ff6be4ea" providerId="ADAL" clId="{540C5C44-19EC-4343-B3E8-0D52FE4FB941}" dt="2024-02-14T14:40:15.100" v="158" actId="20577"/>
        <pc:sldMkLst>
          <pc:docMk/>
          <pc:sldMk cId="413065416" sldId="273"/>
        </pc:sldMkLst>
        <pc:spChg chg="mod">
          <ac:chgData name="Charlene Cooper" userId="0781e35b-6c20-42c1-84c0-3107ff6be4ea" providerId="ADAL" clId="{540C5C44-19EC-4343-B3E8-0D52FE4FB941}" dt="2024-02-14T14:40:15.100" v="158" actId="20577"/>
          <ac:spMkLst>
            <pc:docMk/>
            <pc:sldMk cId="413065416" sldId="273"/>
            <ac:spMk id="2" creationId="{52D833A2-6BB6-B771-6666-C7CB7457A60A}"/>
          </ac:spMkLst>
        </pc:spChg>
        <pc:picChg chg="mod">
          <ac:chgData name="Charlene Cooper" userId="0781e35b-6c20-42c1-84c0-3107ff6be4ea" providerId="ADAL" clId="{540C5C44-19EC-4343-B3E8-0D52FE4FB941}" dt="2024-02-14T14:38:41.780" v="146" actId="14100"/>
          <ac:picMkLst>
            <pc:docMk/>
            <pc:sldMk cId="413065416" sldId="273"/>
            <ac:picMk id="4" creationId="{1B3F77B5-3DA8-3F96-8FE0-CA459A61332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CACDF-390F-43BE-A7B0-8EB2ED18770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58310-AC33-46E4-81F1-08D666D0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60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B8BEA-CB26-4A19-9B7A-23C02BD23801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41B0B9-DAF5-46F9-9463-94F7BFA26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2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34fdd45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f34fdd45c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gf34fdd45c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709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06536" y="4887310"/>
            <a:ext cx="4306957" cy="1650452"/>
          </a:xfrm>
        </p:spPr>
        <p:txBody>
          <a:bodyPr>
            <a:normAutofit/>
          </a:bodyPr>
          <a:lstStyle>
            <a:lvl1pPr marL="0" indent="0" algn="r">
              <a:buNone/>
              <a:defRPr sz="3600" b="0" baseline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Lesson/Unit Title</a:t>
            </a:r>
          </a:p>
        </p:txBody>
      </p:sp>
      <p:pic>
        <p:nvPicPr>
          <p:cNvPr id="7" name="Picture 6" descr="A purple and white logo&#10;&#10;Description automatically generated">
            <a:extLst>
              <a:ext uri="{FF2B5EF4-FFF2-40B4-BE49-F238E27FC236}">
                <a16:creationId xmlns:a16="http://schemas.microsoft.com/office/drawing/2014/main" id="{B79C50E8-7E5D-ED5C-E6E1-BFCBC50A4E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F6416-982D-43C9-B401-568D3EF243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198" y="6055743"/>
            <a:ext cx="697324" cy="67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53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40" y="365128"/>
            <a:ext cx="10728960" cy="914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3440" y="1371600"/>
            <a:ext cx="5242560" cy="48006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840" y="1371600"/>
            <a:ext cx="5242560" cy="48006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333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40" y="365129"/>
            <a:ext cx="10728960" cy="914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440" y="1371600"/>
            <a:ext cx="5242560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1" i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3440" y="2286000"/>
            <a:ext cx="524256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371600"/>
            <a:ext cx="5242560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1" i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39" y="2286000"/>
            <a:ext cx="5242560" cy="38862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4755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CBFDB-6F2F-408A-B4B5-E14287D8A7A4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E8E7A-3E60-45B7-8AC0-5DE38CCEAAA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DF6416-982D-43C9-B401-568D3EF243C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197" y="5531132"/>
            <a:ext cx="1239227" cy="119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" y="0"/>
            <a:ext cx="1218936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C75E11-4B6C-7C13-E1A8-C22C9D82252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198" y="6055743"/>
            <a:ext cx="697324" cy="67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65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4" r:id="rId2"/>
    <p:sldLayoutId id="2147483685" r:id="rId3"/>
    <p:sldLayoutId id="214748368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CABCE1C6-54E6-7879-C0D4-7F1B08222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2894" y="5712077"/>
            <a:ext cx="6401135" cy="636661"/>
          </a:xfrm>
        </p:spPr>
        <p:txBody>
          <a:bodyPr/>
          <a:lstStyle/>
          <a:p>
            <a:r>
              <a:rPr lang="en-US" dirty="0"/>
              <a:t>Sharing Personal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44790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0265-FDD6-419F-A3DC-2F05263B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Guessing Game Discussion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A19357-4E92-4FD6-A196-A4045AB15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60" y="3835514"/>
            <a:ext cx="8793480" cy="250432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did you learn from this activity about what is </a:t>
            </a:r>
            <a:r>
              <a:rPr lang="en-US" b="1" dirty="0"/>
              <a:t>personally identifiable information </a:t>
            </a:r>
            <a:r>
              <a:rPr lang="en-US" dirty="0"/>
              <a:t>or PII?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Why is it okay to share </a:t>
            </a:r>
            <a:r>
              <a:rPr lang="en-US" b="1" dirty="0"/>
              <a:t>non-identifiable information </a:t>
            </a:r>
            <a:r>
              <a:rPr lang="en-US" dirty="0"/>
              <a:t>or </a:t>
            </a:r>
            <a:r>
              <a:rPr lang="en-US" b="1" dirty="0"/>
              <a:t>public</a:t>
            </a:r>
            <a:r>
              <a:rPr lang="en-US" dirty="0"/>
              <a:t> information?</a:t>
            </a:r>
          </a:p>
        </p:txBody>
      </p:sp>
      <p:pic>
        <p:nvPicPr>
          <p:cNvPr id="8" name="Content Placeholder 4" descr="A picture containing crowd&#10;&#10;Description automatically generated">
            <a:extLst>
              <a:ext uri="{FF2B5EF4-FFF2-40B4-BE49-F238E27FC236}">
                <a16:creationId xmlns:a16="http://schemas.microsoft.com/office/drawing/2014/main" id="{0EF8B424-4CE6-48AE-A8C2-7A543E14E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022" y="1644232"/>
            <a:ext cx="2719038" cy="2040977"/>
          </a:xfrm>
          <a:prstGeom prst="rect">
            <a:avLst/>
          </a:prstGeom>
          <a:ln w="25400">
            <a:solidFill>
              <a:srgbClr val="7F2A91"/>
            </a:solidFill>
          </a:ln>
        </p:spPr>
      </p:pic>
      <p:pic>
        <p:nvPicPr>
          <p:cNvPr id="9" name="Content Placeholder 4" descr="A large crowd of people&#10;&#10;Description automatically generated with low confidence">
            <a:extLst>
              <a:ext uri="{FF2B5EF4-FFF2-40B4-BE49-F238E27FC236}">
                <a16:creationId xmlns:a16="http://schemas.microsoft.com/office/drawing/2014/main" id="{DBC26073-D58B-4035-99FF-9CCF7B794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40" y="1644232"/>
            <a:ext cx="3034515" cy="2023642"/>
          </a:xfrm>
          <a:prstGeom prst="rect">
            <a:avLst/>
          </a:prstGeom>
          <a:ln w="25400">
            <a:solidFill>
              <a:srgbClr val="7F2A91"/>
            </a:solidFill>
          </a:ln>
        </p:spPr>
      </p:pic>
    </p:spTree>
    <p:extLst>
      <p:ext uri="{BB962C8B-B14F-4D97-AF65-F5344CB8AC3E}">
        <p14:creationId xmlns:p14="http://schemas.microsoft.com/office/powerpoint/2010/main" val="2556948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B49619-7944-42F5-AA33-F5B50388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 a Chart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A166D5E-F04C-489E-A7CB-067ADD1CE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74984"/>
              </p:ext>
            </p:extLst>
          </p:nvPr>
        </p:nvGraphicFramePr>
        <p:xfrm>
          <a:off x="2308860" y="1531470"/>
          <a:ext cx="7299960" cy="3795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9980">
                  <a:extLst>
                    <a:ext uri="{9D8B030D-6E8A-4147-A177-3AD203B41FA5}">
                      <a16:colId xmlns:a16="http://schemas.microsoft.com/office/drawing/2014/main" val="89284670"/>
                    </a:ext>
                  </a:extLst>
                </a:gridCol>
                <a:gridCol w="3649980">
                  <a:extLst>
                    <a:ext uri="{9D8B030D-6E8A-4147-A177-3AD203B41FA5}">
                      <a16:colId xmlns:a16="http://schemas.microsoft.com/office/drawing/2014/main" val="3615106067"/>
                    </a:ext>
                  </a:extLst>
                </a:gridCol>
              </a:tblGrid>
              <a:tr h="73498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Public/Okay to Share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Personal or PII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893446"/>
                  </a:ext>
                </a:extLst>
              </a:tr>
              <a:tr h="62074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favorite 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556277"/>
                  </a:ext>
                </a:extLst>
              </a:tr>
              <a:tr h="550802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hobby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school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652854"/>
                  </a:ext>
                </a:extLst>
              </a:tr>
              <a:tr h="559544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favorite music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birthday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889167"/>
                  </a:ext>
                </a:extLst>
              </a:tr>
              <a:tr h="559544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phone number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537478"/>
                  </a:ext>
                </a:extLst>
              </a:tr>
              <a:tr h="559544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03303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5AA8C61-CC34-4C8F-8A45-28583C41F585}"/>
              </a:ext>
            </a:extLst>
          </p:cNvPr>
          <p:cNvSpPr txBox="1"/>
          <p:nvPr/>
        </p:nvSpPr>
        <p:spPr>
          <a:xfrm>
            <a:off x="3369496" y="5578470"/>
            <a:ext cx="5344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side of the chart is okay to share online?</a:t>
            </a:r>
          </a:p>
        </p:txBody>
      </p:sp>
    </p:spTree>
    <p:extLst>
      <p:ext uri="{BB962C8B-B14F-4D97-AF65-F5344CB8AC3E}">
        <p14:creationId xmlns:p14="http://schemas.microsoft.com/office/powerpoint/2010/main" val="3304314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7673-0E91-48E9-8A6E-B68C6DFD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Cyber Career Spotlight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4F85003-FFA5-44C1-B2FB-DE2F1A8D71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16763" y="1258586"/>
            <a:ext cx="3023367" cy="4243239"/>
          </a:xfrm>
          <a:prstGeom prst="rect">
            <a:avLst/>
          </a:prstGeom>
          <a:ln w="25400">
            <a:solidFill>
              <a:srgbClr val="7F2A91"/>
            </a:solidFill>
          </a:ln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A4E343-2360-C218-CDF9-77897D422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34" y="1258587"/>
            <a:ext cx="3023367" cy="4232713"/>
          </a:xfrm>
          <a:prstGeom prst="rect">
            <a:avLst/>
          </a:prstGeom>
          <a:ln w="25400">
            <a:solidFill>
              <a:srgbClr val="7F2A91"/>
            </a:solidFill>
          </a:ln>
        </p:spPr>
      </p:pic>
    </p:spTree>
    <p:extLst>
      <p:ext uri="{BB962C8B-B14F-4D97-AF65-F5344CB8AC3E}">
        <p14:creationId xmlns:p14="http://schemas.microsoft.com/office/powerpoint/2010/main" val="3304764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51866C-3BA6-451C-863B-60A35973D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0" b="7116"/>
          <a:stretch/>
        </p:blipFill>
        <p:spPr>
          <a:xfrm>
            <a:off x="2019300" y="170426"/>
            <a:ext cx="7307580" cy="6188523"/>
          </a:xfrm>
          <a:prstGeom prst="rect">
            <a:avLst/>
          </a:prstGeom>
          <a:ln w="25400">
            <a:solidFill>
              <a:srgbClr val="7F2A91"/>
            </a:solidFill>
          </a:ln>
        </p:spPr>
      </p:pic>
    </p:spTree>
    <p:extLst>
      <p:ext uri="{BB962C8B-B14F-4D97-AF65-F5344CB8AC3E}">
        <p14:creationId xmlns:p14="http://schemas.microsoft.com/office/powerpoint/2010/main" val="464795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0265-FDD6-419F-A3DC-2F05263B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6AAC3-6B2E-433E-A178-41020D017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Today, we learned about what information is personal or identifiable and what is non-identifiable.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Why don’t we share personally identifiable information online?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did you learn from this activity?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A867245-0E3A-49A2-91EB-42B79886BF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008" y="4475024"/>
            <a:ext cx="4020619" cy="2017848"/>
          </a:xfrm>
          <a:prstGeom prst="rect">
            <a:avLst/>
          </a:prstGeom>
          <a:ln w="25400">
            <a:solidFill>
              <a:srgbClr val="7F2A91"/>
            </a:solidFill>
          </a:ln>
        </p:spPr>
      </p:pic>
    </p:spTree>
    <p:extLst>
      <p:ext uri="{BB962C8B-B14F-4D97-AF65-F5344CB8AC3E}">
        <p14:creationId xmlns:p14="http://schemas.microsoft.com/office/powerpoint/2010/main" val="108381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34fdd45cd_0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 fontScale="90000"/>
          </a:bodyPr>
          <a:lstStyle/>
          <a:p>
            <a:pPr>
              <a:spcBef>
                <a:spcPts val="0"/>
              </a:spcBef>
              <a:buSzPct val="40909"/>
            </a:pPr>
            <a:endParaRPr lang="en-US" dirty="0"/>
          </a:p>
          <a:p>
            <a:pPr>
              <a:spcBef>
                <a:spcPts val="0"/>
              </a:spcBef>
              <a:buSzPct val="40909"/>
            </a:pPr>
            <a:r>
              <a:rPr lang="en-US" sz="4900" dirty="0">
                <a:latin typeface="Arial"/>
                <a:ea typeface="Arial"/>
                <a:cs typeface="Arial"/>
                <a:sym typeface="Arial"/>
              </a:rPr>
              <a:t>Sharing Personal Information</a:t>
            </a:r>
            <a:endParaRPr sz="4900" dirty="0"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SzPct val="40909"/>
            </a:pP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61389-2DC7-4D04-8C05-1DBD2A941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780" y="1491700"/>
            <a:ext cx="11010900" cy="45509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Focus Question: When is it appropriate to share personal information?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Students will: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Recognize the difference between identifiable/ personal and non-identifiable information.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Explain how to keep personal information safe online.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DD3F-0F76-4FD6-A093-796FC127E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7771E-9C25-46E9-82EF-7B075624E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1349"/>
            <a:ext cx="10515600" cy="1441067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600" dirty="0"/>
          </a:p>
          <a:p>
            <a:pPr marL="0" indent="0" algn="ctr">
              <a:buNone/>
            </a:pPr>
            <a:r>
              <a:rPr lang="en-US" sz="8600" dirty="0"/>
              <a:t>Write five facts about yourself on the index card.</a:t>
            </a:r>
          </a:p>
          <a:p>
            <a:pPr marL="0" indent="0" algn="ctr">
              <a:buNone/>
            </a:pPr>
            <a:r>
              <a:rPr lang="en-US" sz="8600" dirty="0"/>
              <a:t>Don’t show anyone.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hand holding a pencil&#10;&#10;Description automatically generated with medium confidence">
            <a:extLst>
              <a:ext uri="{FF2B5EF4-FFF2-40B4-BE49-F238E27FC236}">
                <a16:creationId xmlns:a16="http://schemas.microsoft.com/office/drawing/2014/main" id="{04447D59-3C7F-445A-9631-C38EC30CE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68" y="1690688"/>
            <a:ext cx="3388093" cy="2565915"/>
          </a:xfrm>
          <a:prstGeom prst="rect">
            <a:avLst/>
          </a:prstGeom>
          <a:ln w="25400">
            <a:solidFill>
              <a:srgbClr val="7F2A91"/>
            </a:solidFill>
          </a:ln>
        </p:spPr>
      </p:pic>
    </p:spTree>
    <p:extLst>
      <p:ext uri="{BB962C8B-B14F-4D97-AF65-F5344CB8AC3E}">
        <p14:creationId xmlns:p14="http://schemas.microsoft.com/office/powerpoint/2010/main" val="205717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8254C-E0F1-4E55-9AD7-E9C84C377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Guess Who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EA874D-A030-4FDF-9522-F74D41D31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" y="4732020"/>
            <a:ext cx="10515600" cy="1074419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600" dirty="0"/>
              <a:t>Do you know who this card describes?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5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3915A0FF-9F55-4D51-84F5-C45D4E277D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469" y="1473469"/>
            <a:ext cx="2808971" cy="2808971"/>
          </a:xfrm>
          <a:prstGeom prst="rect">
            <a:avLst/>
          </a:prstGeom>
          <a:ln w="25400">
            <a:solidFill>
              <a:srgbClr val="7F2A91"/>
            </a:solidFill>
          </a:ln>
        </p:spPr>
      </p:pic>
    </p:spTree>
    <p:extLst>
      <p:ext uri="{BB962C8B-B14F-4D97-AF65-F5344CB8AC3E}">
        <p14:creationId xmlns:p14="http://schemas.microsoft.com/office/powerpoint/2010/main" val="3004214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990A-8DD9-413E-864A-D20C6ED6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Continue Guessing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4F8CDC-932C-4C84-99D5-38561C9BAE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026920"/>
            <a:ext cx="4281188" cy="4281188"/>
          </a:xfrm>
          <a:prstGeom prst="rect">
            <a:avLst/>
          </a:prstGeom>
          <a:ln w="25400">
            <a:solidFill>
              <a:srgbClr val="7F2A91"/>
            </a:solidFill>
          </a:ln>
        </p:spPr>
      </p:pic>
    </p:spTree>
    <p:extLst>
      <p:ext uri="{BB962C8B-B14F-4D97-AF65-F5344CB8AC3E}">
        <p14:creationId xmlns:p14="http://schemas.microsoft.com/office/powerpoint/2010/main" val="1245673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D888-AE10-469C-B1D7-FBA5DE123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258448"/>
            <a:ext cx="8046720" cy="1422575"/>
          </a:xfrm>
        </p:spPr>
        <p:txBody>
          <a:bodyPr/>
          <a:lstStyle/>
          <a:p>
            <a:r>
              <a:rPr lang="en-US" dirty="0"/>
              <a:t>Guessing Game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8AF44-FF17-41DD-82B5-466234618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393" y="1860480"/>
            <a:ext cx="8326476" cy="3778321"/>
          </a:xfrm>
        </p:spPr>
        <p:txBody>
          <a:bodyPr/>
          <a:lstStyle/>
          <a:p>
            <a:r>
              <a:rPr lang="en-US" dirty="0"/>
              <a:t>How many people were you able to guess correctly based on the information given on the cards?</a:t>
            </a:r>
          </a:p>
          <a:p>
            <a:endParaRPr lang="en-US" sz="1000" dirty="0"/>
          </a:p>
          <a:p>
            <a:r>
              <a:rPr lang="en-US" dirty="0"/>
              <a:t>Was it easy or hard to guess who the person was?</a:t>
            </a:r>
          </a:p>
          <a:p>
            <a:endParaRPr lang="en-US" sz="1000" dirty="0"/>
          </a:p>
          <a:p>
            <a:r>
              <a:rPr lang="en-US" dirty="0"/>
              <a:t>What surprised you about the facts written on the cards from your classmates?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4DD18-5E69-4D25-B142-8B30DD44FD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868" y="292355"/>
            <a:ext cx="2475346" cy="1650746"/>
          </a:xfrm>
          <a:prstGeom prst="rect">
            <a:avLst/>
          </a:prstGeom>
          <a:ln w="25400">
            <a:solidFill>
              <a:srgbClr val="7F2A91"/>
            </a:solidFill>
          </a:ln>
        </p:spPr>
      </p:pic>
    </p:spTree>
    <p:extLst>
      <p:ext uri="{BB962C8B-B14F-4D97-AF65-F5344CB8AC3E}">
        <p14:creationId xmlns:p14="http://schemas.microsoft.com/office/powerpoint/2010/main" val="3204949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1F0A2-3A5C-1EE9-2DCE-7BAE88A4C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FB8E-9C8A-738D-DFC7-E0366D749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Who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EF3DD-7E98-863D-018F-C208794E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1349"/>
            <a:ext cx="10515600" cy="1441067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600" dirty="0"/>
          </a:p>
          <a:p>
            <a:pPr marL="0" indent="0" algn="ctr">
              <a:buNone/>
            </a:pPr>
            <a:r>
              <a:rPr lang="en-US" sz="8600" dirty="0"/>
              <a:t>Write five facts about yourself on the index card.</a:t>
            </a:r>
          </a:p>
          <a:p>
            <a:pPr marL="0" indent="0" algn="ctr">
              <a:buNone/>
            </a:pPr>
            <a:r>
              <a:rPr lang="en-US" sz="8600" dirty="0"/>
              <a:t>Don’t show anyone.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hand holding a pencil&#10;&#10;Description automatically generated with medium confidence">
            <a:extLst>
              <a:ext uri="{FF2B5EF4-FFF2-40B4-BE49-F238E27FC236}">
                <a16:creationId xmlns:a16="http://schemas.microsoft.com/office/drawing/2014/main" id="{D434BFB7-88A7-DD6F-01C3-FBD6433AD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68" y="1690688"/>
            <a:ext cx="3388093" cy="2565915"/>
          </a:xfrm>
          <a:prstGeom prst="rect">
            <a:avLst/>
          </a:prstGeom>
          <a:ln w="25400">
            <a:solidFill>
              <a:srgbClr val="7F2A91"/>
            </a:solidFill>
          </a:ln>
        </p:spPr>
      </p:pic>
    </p:spTree>
    <p:extLst>
      <p:ext uri="{BB962C8B-B14F-4D97-AF65-F5344CB8AC3E}">
        <p14:creationId xmlns:p14="http://schemas.microsoft.com/office/powerpoint/2010/main" val="4209210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0E732-BA2B-1638-C37F-BDCB64C8C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833A2-6BB6-B771-6666-C7CB7457A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Guessing Game Part 2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B3F77B5-3DA8-3F96-8FE0-CA459A6133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20" y="1949468"/>
            <a:ext cx="4373880" cy="4373880"/>
          </a:xfrm>
          <a:prstGeom prst="rect">
            <a:avLst/>
          </a:prstGeom>
          <a:ln w="25400">
            <a:solidFill>
              <a:srgbClr val="7F2A91"/>
            </a:solidFill>
          </a:ln>
        </p:spPr>
      </p:pic>
    </p:spTree>
    <p:extLst>
      <p:ext uri="{BB962C8B-B14F-4D97-AF65-F5344CB8AC3E}">
        <p14:creationId xmlns:p14="http://schemas.microsoft.com/office/powerpoint/2010/main" val="413065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0265-FDD6-419F-A3DC-2F05263B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Guessing Game Discussion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A19357-4E92-4FD6-A196-A4045AB15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005" y="1690688"/>
            <a:ext cx="8046720" cy="338423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Which types of facts were easy to guess?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Why were those facts easier to guess?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Which types of facts were hard to guess? Why?</a:t>
            </a:r>
          </a:p>
        </p:txBody>
      </p:sp>
      <p:pic>
        <p:nvPicPr>
          <p:cNvPr id="4" name="Picture 3" descr="A group of children raising their hands&#10;&#10;Description automatically generated with medium confidence">
            <a:extLst>
              <a:ext uri="{FF2B5EF4-FFF2-40B4-BE49-F238E27FC236}">
                <a16:creationId xmlns:a16="http://schemas.microsoft.com/office/drawing/2014/main" id="{F6443014-71D2-405C-9070-B851D802F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423" y="1690688"/>
            <a:ext cx="2601075" cy="1734592"/>
          </a:xfrm>
          <a:prstGeom prst="rect">
            <a:avLst/>
          </a:prstGeom>
          <a:ln w="25400">
            <a:solidFill>
              <a:srgbClr val="7F2A91"/>
            </a:solidFill>
          </a:ln>
        </p:spPr>
      </p:pic>
    </p:spTree>
    <p:extLst>
      <p:ext uri="{BB962C8B-B14F-4D97-AF65-F5344CB8AC3E}">
        <p14:creationId xmlns:p14="http://schemas.microsoft.com/office/powerpoint/2010/main" val="1688188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C5BAD48BCC5C4AA414F1510DEA3D7D" ma:contentTypeVersion="18" ma:contentTypeDescription="Create a new document." ma:contentTypeScope="" ma:versionID="d0ebfec1acd51d18f7d4bb257a18e8fd">
  <xsd:schema xmlns:xsd="http://www.w3.org/2001/XMLSchema" xmlns:xs="http://www.w3.org/2001/XMLSchema" xmlns:p="http://schemas.microsoft.com/office/2006/metadata/properties" xmlns:ns2="78fbef2b-ea79-41a1-9651-c56e3f5414e7" xmlns:ns3="1cfa8f96-892a-4f27-bb0a-8631ca5745ca" targetNamespace="http://schemas.microsoft.com/office/2006/metadata/properties" ma:root="true" ma:fieldsID="3a8d0347e3faf1c6e5ac7aff2bdfefe6" ns2:_="" ns3:_="">
    <xsd:import namespace="78fbef2b-ea79-41a1-9651-c56e3f5414e7"/>
    <xsd:import namespace="1cfa8f96-892a-4f27-bb0a-8631ca5745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fbef2b-ea79-41a1-9651-c56e3f5414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63f19c8-c610-41ec-b38a-a5f3effcbb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fa8f96-892a-4f27-bb0a-8631ca5745ca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891a2a6f-4b9f-444f-bf9c-7445e7e2d830}" ma:internalName="TaxCatchAll" ma:showField="CatchAllData" ma:web="1cfa8f96-892a-4f27-bb0a-8631ca5745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fa8f96-892a-4f27-bb0a-8631ca5745ca" xsi:nil="true"/>
    <lcf76f155ced4ddcb4097134ff3c332f xmlns="78fbef2b-ea79-41a1-9651-c56e3f5414e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6C57C7-19B7-4626-8523-96F1D5504C5A}">
  <ds:schemaRefs>
    <ds:schemaRef ds:uri="1cfa8f96-892a-4f27-bb0a-8631ca5745ca"/>
    <ds:schemaRef ds:uri="78fbef2b-ea79-41a1-9651-c56e3f5414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A81935F-39F7-4ABF-8D43-5A28C41E0446}">
  <ds:schemaRefs>
    <ds:schemaRef ds:uri="1cfa8f96-892a-4f27-bb0a-8631ca5745ca"/>
    <ds:schemaRef ds:uri="78fbef2b-ea79-41a1-9651-c56e3f5414e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B703788-A6C8-41F2-A084-A67530B5F0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</TotalTime>
  <Words>277</Words>
  <Application>Microsoft Office PowerPoint</Application>
  <PresentationFormat>Widescreen</PresentationFormat>
  <Paragraphs>68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 Sharing Personal Information </vt:lpstr>
      <vt:lpstr>Launch Activity</vt:lpstr>
      <vt:lpstr>Guess Who</vt:lpstr>
      <vt:lpstr>Continue Guessing</vt:lpstr>
      <vt:lpstr>Guessing Game Discussion</vt:lpstr>
      <vt:lpstr>Guess Who Part 2</vt:lpstr>
      <vt:lpstr>Guessing Game Part 2</vt:lpstr>
      <vt:lpstr>Guessing Game Discussion</vt:lpstr>
      <vt:lpstr>Guessing Game Discussion</vt:lpstr>
      <vt:lpstr>Make a Chart</vt:lpstr>
      <vt:lpstr>Cyber Career Spotlight</vt:lpstr>
      <vt:lpstr>PowerPoint Presentation</vt:lpstr>
      <vt:lpstr>Putting It All Together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 Floyd</dc:creator>
  <cp:lastModifiedBy>Charlene Cooper</cp:lastModifiedBy>
  <cp:revision>2</cp:revision>
  <dcterms:created xsi:type="dcterms:W3CDTF">2019-04-17T19:12:48Z</dcterms:created>
  <dcterms:modified xsi:type="dcterms:W3CDTF">2024-02-14T14:44:23Z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0x010100BCC5BAD48BCC5C4AA414F1510DEA3D7D</vt:lpwstr>
  </property>
  <property fmtid="{D5CDD505-2E9C-101B-9397-08002B2CF9AE}" pid="3" name="Order">
    <vt:r8>4044400</vt:r8>
  </property>
  <property fmtid="{D5CDD505-2E9C-101B-9397-08002B2CF9AE}" pid="4" name="MediaServiceImageTags">
    <vt:lpwstr/>
  </property>
</Properties>
</file>